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7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 snapToGrid="0">
      <p:cViewPr varScale="1">
        <p:scale>
          <a:sx n="91" d="100"/>
          <a:sy n="91" d="100"/>
        </p:scale>
        <p:origin x="9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e4a3feab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e4a3feab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4e3c48a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4e3c48a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56ee1dd1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56ee1dd1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a4e3c48a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a4e3c48a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56ee1dd15_5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56ee1dd15_5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038" y="-340875"/>
            <a:ext cx="5600963" cy="395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-22950" y="469650"/>
            <a:ext cx="9158400" cy="4363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2C2C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/>
          <p:nvPr/>
        </p:nvSpPr>
        <p:spPr>
          <a:xfrm>
            <a:off x="2855825" y="1204450"/>
            <a:ext cx="2992200" cy="184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515037" y="1924138"/>
            <a:ext cx="3957900" cy="3957900"/>
          </a:xfrm>
          <a:prstGeom prst="ellipse">
            <a:avLst/>
          </a:prstGeom>
          <a:solidFill>
            <a:srgbClr val="D1EF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765000" y="1151425"/>
            <a:ext cx="76140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6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 Petite </a:t>
            </a:r>
            <a:endParaRPr sz="5600">
              <a:solidFill>
                <a:srgbClr val="2C2C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6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Planète</a:t>
            </a:r>
            <a:endParaRPr sz="3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16650" y="1242225"/>
            <a:ext cx="1068000" cy="1068000"/>
          </a:xfrm>
          <a:prstGeom prst="ellipse">
            <a:avLst/>
          </a:prstGeom>
          <a:noFill/>
          <a:ln w="38100" cap="flat" cmpd="sng">
            <a:solidFill>
              <a:srgbClr val="2C2C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931625" y="651825"/>
            <a:ext cx="689100" cy="689100"/>
          </a:xfrm>
          <a:prstGeom prst="ellipse">
            <a:avLst/>
          </a:prstGeom>
          <a:solidFill>
            <a:srgbClr val="F9DC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75" y="4275700"/>
            <a:ext cx="1189325" cy="5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 rot="908">
            <a:off x="2418344" y="3053492"/>
            <a:ext cx="4253164" cy="1146763"/>
          </a:xfrm>
          <a:prstGeom prst="roundRect">
            <a:avLst>
              <a:gd name="adj" fmla="val 14890"/>
            </a:avLst>
          </a:prstGeom>
          <a:solidFill>
            <a:srgbClr val="21B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/>
          <p:nvPr/>
        </p:nvSpPr>
        <p:spPr>
          <a:xfrm rot="1011">
            <a:off x="2165686" y="2972933"/>
            <a:ext cx="4843166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400" b="1" dirty="0">
                <a:solidFill>
                  <a:srgbClr val="FFFFFF"/>
                </a:solidFill>
              </a:rPr>
              <a:t>Tout ce qu’il faut savoir </a:t>
            </a:r>
            <a:br>
              <a:rPr lang="fr-FR" sz="2400" b="1" dirty="0">
                <a:solidFill>
                  <a:srgbClr val="FFFFFF"/>
                </a:solidFill>
              </a:rPr>
            </a:br>
            <a:r>
              <a:rPr lang="fr-FR" sz="2400" b="1" dirty="0">
                <a:solidFill>
                  <a:srgbClr val="FFFFFF"/>
                </a:solidFill>
              </a:rPr>
              <a:t>pour rejoindre la Ligue </a:t>
            </a:r>
            <a:br>
              <a:rPr lang="fr-FR" sz="2400" b="1" dirty="0">
                <a:solidFill>
                  <a:srgbClr val="FFFFFF"/>
                </a:solidFill>
              </a:rPr>
            </a:br>
            <a:r>
              <a:rPr lang="fr-FR" sz="2400" b="1" dirty="0">
                <a:solidFill>
                  <a:srgbClr val="FFFFFF"/>
                </a:solidFill>
              </a:rPr>
              <a:t>RSB For Change</a:t>
            </a:r>
            <a:endParaRPr sz="7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892225" y="1017475"/>
            <a:ext cx="71442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 pitch</a:t>
            </a:r>
            <a:endParaRPr b="1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Ma Petite Planète (MPP pour les intimes) est un challenge écolo par équipes proposant des défis écologiques à réaliser entre amis, collègues, famille (et même camarades de classes) pendant </a:t>
            </a:r>
            <a:r>
              <a:rPr lang="fr" sz="1200" b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3 semaines.</a:t>
            </a:r>
            <a:endParaRPr sz="1200" b="1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944525" y="2294575"/>
            <a:ext cx="72093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</a:t>
            </a:r>
            <a:r>
              <a:rPr lang="fr-FR" sz="18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prochaine édition</a:t>
            </a:r>
            <a:endParaRPr b="1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Une nouvelle édition de MPP va démarrer le Lundi 31 Mai jusqu’au Lundi 21 juin.</a:t>
            </a:r>
            <a:b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C’est durant cette période que les participants sont amenés à réaliser des défis écolos.</a:t>
            </a:r>
            <a:endParaRPr sz="1200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44525" y="3596042"/>
            <a:ext cx="70920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MPP x RSB</a:t>
            </a:r>
            <a:endParaRPr b="1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Une ligue a été créée pour que les étudiants/</a:t>
            </a:r>
            <a:r>
              <a:rPr lang="fr-FR" sz="1200" dirty="0" err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alumnis</a:t>
            </a:r>
            <a: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de RSB qui le souhaitent puissent participer.</a:t>
            </a:r>
            <a:b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1200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Toutes les infos utiles se trouvent ci-dessous. </a:t>
            </a:r>
            <a:endParaRPr sz="1200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225842" y="103650"/>
            <a:ext cx="3422984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</a:t>
            </a:r>
            <a:r>
              <a:rPr lang="fr-FR" sz="34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</a:t>
            </a:r>
            <a:r>
              <a:rPr lang="fr" sz="34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</a:t>
            </a:r>
            <a:r>
              <a:rPr lang="fr-FR" sz="3400" dirty="0" err="1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etite</a:t>
            </a:r>
            <a:r>
              <a:rPr lang="fr-FR" sz="34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fr" sz="3400" dirty="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</a:t>
            </a:r>
            <a:r>
              <a:rPr lang="fr-FR" sz="3400" dirty="0" err="1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lanète</a:t>
            </a:r>
            <a:endParaRPr sz="34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40925" y="2030250"/>
            <a:ext cx="351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500">
                <a:solidFill>
                  <a:srgbClr val="21BE8B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</a:t>
            </a:r>
            <a:endParaRPr sz="4500">
              <a:solidFill>
                <a:srgbClr val="21BE8B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40925" y="3370267"/>
            <a:ext cx="351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500" dirty="0">
                <a:solidFill>
                  <a:srgbClr val="8CD7E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</a:t>
            </a:r>
            <a:endParaRPr sz="4500" dirty="0">
              <a:solidFill>
                <a:srgbClr val="8CD7E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41000" y="825600"/>
            <a:ext cx="351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500">
                <a:solidFill>
                  <a:srgbClr val="F9DC6C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1</a:t>
            </a:r>
            <a:endParaRPr sz="4500">
              <a:solidFill>
                <a:srgbClr val="F9DC6C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51" y="102450"/>
            <a:ext cx="1030626" cy="4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778600" y="102450"/>
            <a:ext cx="7289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Les défis</a:t>
            </a:r>
            <a:endParaRPr sz="3400">
              <a:solidFill>
                <a:srgbClr val="2C2C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879800" y="865075"/>
            <a:ext cx="2843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Ca ressemble à ça</a:t>
            </a:r>
            <a:endParaRPr sz="180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095681" y="937475"/>
            <a:ext cx="28437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C2C69"/>
                </a:solidFill>
                <a:latin typeface="Montserrat"/>
                <a:ea typeface="Montserrat"/>
                <a:cs typeface="Montserrat"/>
                <a:sym typeface="Montserrat"/>
              </a:rPr>
              <a:t>Ou ça</a:t>
            </a:r>
            <a:endParaRPr sz="1800">
              <a:solidFill>
                <a:srgbClr val="2C2C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l="7564" t="6635" r="6576" b="7409"/>
          <a:stretch/>
        </p:blipFill>
        <p:spPr>
          <a:xfrm>
            <a:off x="5095675" y="1531075"/>
            <a:ext cx="3031450" cy="3034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l="7261" t="7995" r="6598" b="7301"/>
          <a:stretch/>
        </p:blipFill>
        <p:spPr>
          <a:xfrm>
            <a:off x="939075" y="1531075"/>
            <a:ext cx="3086100" cy="3034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8551" y="102450"/>
            <a:ext cx="1030626" cy="4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 rot="-333513">
            <a:off x="5129874" y="586435"/>
            <a:ext cx="978702" cy="353857"/>
          </a:xfrm>
          <a:prstGeom prst="roundRect">
            <a:avLst>
              <a:gd name="adj" fmla="val 16667"/>
            </a:avLst>
          </a:prstGeom>
          <a:solidFill>
            <a:srgbClr val="F9DC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 rot="-333833">
            <a:off x="5115306" y="550349"/>
            <a:ext cx="1154137" cy="46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aperçu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523475" y="1251725"/>
            <a:ext cx="83520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51" y="102450"/>
            <a:ext cx="1030626" cy="4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2761438" y="0"/>
            <a:ext cx="2757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L’app MPP  </a:t>
            </a:r>
            <a:endParaRPr sz="3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/>
          <p:nvPr/>
        </p:nvSpPr>
        <p:spPr>
          <a:xfrm rot="-333513">
            <a:off x="5129961" y="390085"/>
            <a:ext cx="978702" cy="353857"/>
          </a:xfrm>
          <a:prstGeom prst="roundRect">
            <a:avLst>
              <a:gd name="adj" fmla="val 16667"/>
            </a:avLst>
          </a:prstGeom>
          <a:solidFill>
            <a:srgbClr val="F9DC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/>
          <p:nvPr/>
        </p:nvSpPr>
        <p:spPr>
          <a:xfrm rot="-333833">
            <a:off x="5115394" y="353999"/>
            <a:ext cx="1154137" cy="46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aperçu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525" y="794425"/>
            <a:ext cx="2069076" cy="350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088" y="794425"/>
            <a:ext cx="2069076" cy="350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650" y="794425"/>
            <a:ext cx="2069076" cy="350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9867" y="794425"/>
            <a:ext cx="2186908" cy="350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F8900F-911D-4E70-B196-3F1AF26CD799}"/>
              </a:ext>
            </a:extLst>
          </p:cNvPr>
          <p:cNvSpPr/>
          <p:nvPr/>
        </p:nvSpPr>
        <p:spPr>
          <a:xfrm>
            <a:off x="4731795" y="1701894"/>
            <a:ext cx="1755422" cy="950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B1105-78EA-4D61-AFCD-43C85E8665FD}"/>
              </a:ext>
            </a:extLst>
          </p:cNvPr>
          <p:cNvSpPr/>
          <p:nvPr/>
        </p:nvSpPr>
        <p:spPr>
          <a:xfrm>
            <a:off x="6923421" y="2862391"/>
            <a:ext cx="1864974" cy="670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19615D1-3B90-4B0D-A45D-DC0AFF573281}"/>
              </a:ext>
            </a:extLst>
          </p:cNvPr>
          <p:cNvCxnSpPr>
            <a:cxnSpLocks/>
          </p:cNvCxnSpPr>
          <p:nvPr/>
        </p:nvCxnSpPr>
        <p:spPr>
          <a:xfrm>
            <a:off x="5582356" y="1461911"/>
            <a:ext cx="0" cy="186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D508287-D119-472E-A45D-B8A1304E806C}"/>
              </a:ext>
            </a:extLst>
          </p:cNvPr>
          <p:cNvCxnSpPr>
            <a:cxnSpLocks/>
          </p:cNvCxnSpPr>
          <p:nvPr/>
        </p:nvCxnSpPr>
        <p:spPr>
          <a:xfrm flipV="1">
            <a:off x="7840134" y="3522140"/>
            <a:ext cx="0" cy="299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8A0CEDD-B0C6-4863-9ECD-D0F6E1D575D9}"/>
              </a:ext>
            </a:extLst>
          </p:cNvPr>
          <p:cNvSpPr/>
          <p:nvPr/>
        </p:nvSpPr>
        <p:spPr>
          <a:xfrm>
            <a:off x="6965244" y="3776140"/>
            <a:ext cx="1823151" cy="5081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Le code à rentrer pour rejoindre la ligue RSB est le suivant: </a:t>
            </a:r>
            <a:r>
              <a:rPr lang="fr-FR" sz="1100" b="1" dirty="0">
                <a:solidFill>
                  <a:schemeClr val="tx1"/>
                </a:solidFill>
              </a:rPr>
              <a:t>EM9GS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273340-79EF-46CF-B9F0-3864103B37F3}"/>
              </a:ext>
            </a:extLst>
          </p:cNvPr>
          <p:cNvSpPr txBox="1"/>
          <p:nvPr/>
        </p:nvSpPr>
        <p:spPr>
          <a:xfrm>
            <a:off x="756356" y="4577644"/>
            <a:ext cx="776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que tu auras rejoint la Ligue « RSB For Change », tu pourras intégrer l’équipe de ton choix (« Team Greta » ou « Team Hulot »).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/>
        </p:nvSpPr>
        <p:spPr>
          <a:xfrm>
            <a:off x="927100" y="212731"/>
            <a:ext cx="69906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rgbClr val="2C2C6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Les prochaines étapes</a:t>
            </a:r>
            <a:endParaRPr sz="3400">
              <a:solidFill>
                <a:srgbClr val="2C2C6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778600" y="1458850"/>
            <a:ext cx="7287600" cy="216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Clr>
                <a:srgbClr val="2C2C69"/>
              </a:buClr>
              <a:buSzPts val="1400"/>
              <a:buFont typeface="Poppins"/>
              <a:buChar char="●"/>
            </a:pP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Télécharge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l’app M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fr-FR" dirty="0" err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etite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fr-FR" dirty="0" err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lanète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- notre code de ligue est le : </a:t>
            </a:r>
            <a:r>
              <a:rPr lang="fr-FR" b="1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EM9GS</a:t>
            </a:r>
            <a:endParaRPr b="1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endParaRPr lang="fr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Li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une fois la liste de tous les défis ! </a:t>
            </a:r>
            <a:endParaRPr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Se p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ositionne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dans l’une des 2 Teams (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Team Great ou Team Hulot)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endParaRPr lang="fr-FR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Prendre contact avec Anastasia </a:t>
            </a:r>
            <a:r>
              <a:rPr lang="fr-FR" dirty="0" err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Dereppe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pour qu’elle t’intègre aux discussions sur ce jeu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endParaRPr lang="fr-FR"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69"/>
              </a:buClr>
              <a:buSzPts val="1400"/>
              <a:buFont typeface="Poppins"/>
              <a:buChar char="●"/>
            </a:pP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Prendre du plaisir avec d’autres étudiants et/ou </a:t>
            </a:r>
            <a:r>
              <a:rPr lang="fr-FR" dirty="0" err="1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alumnis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  <a:t> de RSB </a:t>
            </a:r>
            <a:r>
              <a:rPr lang="fr-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Wingdings" panose="05000000000000000000" pitchFamily="2" charset="2"/>
              </a:rPr>
              <a:t></a:t>
            </a:r>
            <a:endParaRPr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dirty="0">
                <a:solidFill>
                  <a:srgbClr val="2C2C69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dirty="0">
              <a:solidFill>
                <a:srgbClr val="2C2C6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51" y="102450"/>
            <a:ext cx="1030626" cy="4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/>
          <p:nvPr/>
        </p:nvSpPr>
        <p:spPr>
          <a:xfrm rot="-333301">
            <a:off x="5314111" y="758227"/>
            <a:ext cx="2209677" cy="353857"/>
          </a:xfrm>
          <a:prstGeom prst="roundRect">
            <a:avLst>
              <a:gd name="adj" fmla="val 16667"/>
            </a:avLst>
          </a:prstGeom>
          <a:solidFill>
            <a:srgbClr val="8CD7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 txBox="1"/>
          <p:nvPr/>
        </p:nvSpPr>
        <p:spPr>
          <a:xfrm rot="-334059">
            <a:off x="5328782" y="704264"/>
            <a:ext cx="2572637" cy="46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d’ici le top départ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0CAFE20BB9D48A2A300B5B3D264D4" ma:contentTypeVersion="13" ma:contentTypeDescription="Crée un document." ma:contentTypeScope="" ma:versionID="844fd697571e5f12dd276ed32d1312a8">
  <xsd:schema xmlns:xsd="http://www.w3.org/2001/XMLSchema" xmlns:xs="http://www.w3.org/2001/XMLSchema" xmlns:p="http://schemas.microsoft.com/office/2006/metadata/properties" xmlns:ns2="228ae8bf-1dae-46d7-9594-e6c51a0b2812" xmlns:ns3="8e789379-2312-41a7-bb40-9b208886bcdf" targetNamespace="http://schemas.microsoft.com/office/2006/metadata/properties" ma:root="true" ma:fieldsID="1b42a763df6c73c5fcd6fdc6b8ad7e5c" ns2:_="" ns3:_="">
    <xsd:import namespace="228ae8bf-1dae-46d7-9594-e6c51a0b2812"/>
    <xsd:import namespace="8e789379-2312-41a7-bb40-9b208886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ae8bf-1dae-46d7-9594-e6c51a0b2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89379-2312-41a7-bb40-9b208886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610528-7445-48EF-B47B-B97A343A6EF5}"/>
</file>

<file path=customXml/itemProps2.xml><?xml version="1.0" encoding="utf-8"?>
<ds:datastoreItem xmlns:ds="http://schemas.openxmlformats.org/officeDocument/2006/customXml" ds:itemID="{77F64EAF-020C-438A-AB3D-55F27E85B3F3}"/>
</file>

<file path=customXml/itemProps3.xml><?xml version="1.0" encoding="utf-8"?>
<ds:datastoreItem xmlns:ds="http://schemas.openxmlformats.org/officeDocument/2006/customXml" ds:itemID="{2FC9449C-E5A0-4F1B-9B99-8D3D39781BBE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211</Words>
  <Application>Microsoft Office PowerPoint</Application>
  <PresentationFormat>Affichage à l'écran (16:9)</PresentationFormat>
  <Paragraphs>38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Poppins</vt:lpstr>
      <vt:lpstr>Poppins ExtraBold</vt:lpstr>
      <vt:lpstr>Poppins SemiBold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Peyresoubes, Quentin</dc:creator>
  <cp:lastModifiedBy>Quentin Peyresoubes</cp:lastModifiedBy>
  <cp:revision>5</cp:revision>
  <dcterms:modified xsi:type="dcterms:W3CDTF">2021-05-27T12:27:28Z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0x01010060E0CAFE20BB9D48A2A300B5B3D264D4</vt:lpwstr>
  </property>
</Properties>
</file>